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11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.png" ContentType="image/png"/>
  <Override PartName="/ppt/media/image21.png" ContentType="image/png"/>
  <Override PartName="/ppt/media/image3.png" ContentType="image/png"/>
  <Override PartName="/ppt/media/image8.png" ContentType="image/png"/>
  <Override PartName="/ppt/media/image23.png" ContentType="image/png"/>
  <Override PartName="/ppt/media/image6.jpeg" ContentType="image/jpeg"/>
  <Override PartName="/ppt/media/image12.png" ContentType="image/png"/>
  <Override PartName="/ppt/media/image4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097280" y="505008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5140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49820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89912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09728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49820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89912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097280" y="2165760"/>
            <a:ext cx="10058040" cy="1371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5140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097280" y="505008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5140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49820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789912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109728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49820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789912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1097280" y="2165760"/>
            <a:ext cx="10058040" cy="1371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5140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097280" y="505008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5140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49820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789912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109728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49820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789912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1097280" y="2165760"/>
            <a:ext cx="10058040" cy="1371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25140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1097280" y="505008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25140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49820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7899120" y="445320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109728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0" name="PlaceHolder 6"/>
          <p:cNvSpPr>
            <a:spLocks noGrp="1"/>
          </p:cNvSpPr>
          <p:nvPr>
            <p:ph type="body"/>
          </p:nvPr>
        </p:nvSpPr>
        <p:spPr>
          <a:xfrm>
            <a:off x="449820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1" name="PlaceHolder 7"/>
          <p:cNvSpPr>
            <a:spLocks noGrp="1"/>
          </p:cNvSpPr>
          <p:nvPr>
            <p:ph type="body"/>
          </p:nvPr>
        </p:nvSpPr>
        <p:spPr>
          <a:xfrm>
            <a:off x="7899120" y="5050080"/>
            <a:ext cx="323856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097280" y="2165760"/>
            <a:ext cx="10058040" cy="137160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1142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51400" y="505008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09728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51400" y="4453200"/>
            <a:ext cx="49082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097280" y="5050080"/>
            <a:ext cx="10058040" cy="544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8000" spc="-52" strike="noStrike">
                <a:solidFill>
                  <a:srgbClr val="262626"/>
                </a:solidFill>
                <a:latin typeface="Calibri Light"/>
              </a:rPr>
              <a:t>Click to edit Master </a:t>
            </a:r>
            <a:r>
              <a:rPr b="0" lang="en-US" sz="8000" spc="-52" strike="noStrike">
                <a:solidFill>
                  <a:srgbClr val="262626"/>
                </a:solidFill>
                <a:latin typeface="Calibri Light"/>
              </a:rPr>
              <a:t>title style</a:t>
            </a:r>
            <a:endParaRPr b="0" lang="en-US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466D838-B098-4A51-9DF4-881CD9692132}" type="datetime">
              <a:rPr b="0" lang="en-IN" sz="900" spc="-1" strike="noStrike">
                <a:solidFill>
                  <a:srgbClr val="ffffff"/>
                </a:solidFill>
                <a:latin typeface="Calibri"/>
              </a:rPr>
              <a:t>16/04/20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A52EA51-CBA0-430E-A5E2-6603D1097780}" type="slidenum">
              <a:rPr b="0" lang="en-IN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IN" sz="1050" spc="-1" strike="noStrike"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Edit Master text styles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4" marL="9327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2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848AA9A-3110-40D8-95E5-3BDFCBC4504E}" type="datetime">
              <a:rPr b="0" lang="en-IN" sz="900" spc="-1" strike="noStrike">
                <a:solidFill>
                  <a:srgbClr val="ffffff"/>
                </a:solidFill>
                <a:latin typeface="Calibri"/>
              </a:rPr>
              <a:t>16/04/20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CC7DB6D-2550-4457-A149-CFA577A5A7A0}" type="slidenum">
              <a:rPr b="0" lang="en-IN" sz="105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IN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F33A476-1B98-4A0E-A4DE-ED2464D0CF00}" type="datetime">
              <a:rPr b="0" lang="en-IN" sz="900" spc="-1" strike="noStrike">
                <a:solidFill>
                  <a:srgbClr val="ffffff"/>
                </a:solidFill>
                <a:latin typeface="Calibri"/>
              </a:rPr>
              <a:t>16/04/20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96" name="PlaceHolder 6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97" name="PlaceHolder 7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3674FD7-B92F-4A04-8836-B26FB504D47A}" type="slidenum">
              <a:rPr b="0" lang="en-IN" sz="105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IN" sz="1050" spc="-1" strike="noStrike">
              <a:latin typeface="Times New Roman"/>
            </a:endParaRPr>
          </a:p>
        </p:txBody>
      </p:sp>
      <p:sp>
        <p:nvSpPr>
          <p:cNvPr id="98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2" hidden="1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8000" spc="-52" strike="noStrike">
                <a:solidFill>
                  <a:srgbClr val="262626"/>
                </a:solidFill>
                <a:latin typeface="Calibri Light"/>
              </a:rPr>
              <a:t>Click to edit Master title style</a:t>
            </a:r>
            <a:endParaRPr b="0" lang="en-US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1097280" y="4453200"/>
            <a:ext cx="10058040" cy="114264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199" strike="noStrike" cap="all">
                <a:solidFill>
                  <a:srgbClr val="637052"/>
                </a:solidFill>
                <a:latin typeface="Calibri Light"/>
              </a:rPr>
              <a:t>Edit Master text styles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42" name="PlaceHolder 8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F6BDCC1-12AE-4EA0-B653-2992FA60C664}" type="datetime">
              <a:rPr b="0" lang="en-IN" sz="900" spc="-1" strike="noStrike">
                <a:solidFill>
                  <a:srgbClr val="ffffff"/>
                </a:solidFill>
                <a:latin typeface="Calibri"/>
              </a:rPr>
              <a:t>16/04/20</a:t>
            </a:fld>
            <a:endParaRPr b="0" lang="en-IN" sz="900" spc="-1" strike="noStrike">
              <a:latin typeface="Times New Roman"/>
            </a:endParaRPr>
          </a:p>
        </p:txBody>
      </p:sp>
      <p:sp>
        <p:nvSpPr>
          <p:cNvPr id="143" name="PlaceHolder 9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144" name="PlaceHolder 10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F09A3FE-475B-4E7F-8552-009AC1D22281}" type="slidenum">
              <a:rPr b="0" lang="en-IN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IN" sz="1050" spc="-1" strike="noStrike">
              <a:latin typeface="Times New Roman"/>
            </a:endParaRPr>
          </a:p>
        </p:txBody>
      </p:sp>
      <p:sp>
        <p:nvSpPr>
          <p:cNvPr id="145" name="Line 11"/>
          <p:cNvSpPr/>
          <p:nvPr/>
        </p:nvSpPr>
        <p:spPr>
          <a:xfrm>
            <a:off x="1207440" y="4343400"/>
            <a:ext cx="987552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8000" spc="-52" strike="noStrike">
                <a:solidFill>
                  <a:srgbClr val="262626"/>
                </a:solidFill>
                <a:latin typeface="Calibri Light"/>
                <a:ea typeface="DejaVu Sans"/>
              </a:rPr>
              <a:t>Secured </a:t>
            </a:r>
            <a:r>
              <a:rPr b="0" lang="en-US" sz="8000" spc="-52" strike="noStrike">
                <a:solidFill>
                  <a:srgbClr val="262626"/>
                </a:solidFill>
                <a:latin typeface="Calibri Light"/>
                <a:ea typeface="DejaVu Sans"/>
              </a:rPr>
              <a:t>ख़बरी</a:t>
            </a:r>
            <a:endParaRPr b="0" lang="en-US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1100160" y="4455720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Login and Signup to Our Chat App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220" name="Picture 163" descr=""/>
          <p:cNvPicPr/>
          <p:nvPr/>
        </p:nvPicPr>
        <p:blipFill>
          <a:blip r:embed="rId1"/>
          <a:srcRect l="43140" t="3359" r="9025" b="6351"/>
          <a:stretch/>
        </p:blipFill>
        <p:spPr>
          <a:xfrm>
            <a:off x="6646680" y="2016000"/>
            <a:ext cx="3720960" cy="3950640"/>
          </a:xfrm>
          <a:prstGeom prst="rect">
            <a:avLst/>
          </a:prstGeom>
          <a:ln>
            <a:noFill/>
          </a:ln>
        </p:spPr>
      </p:pic>
      <p:pic>
        <p:nvPicPr>
          <p:cNvPr id="221" name="Picture 164" descr=""/>
          <p:cNvPicPr/>
          <p:nvPr/>
        </p:nvPicPr>
        <p:blipFill>
          <a:blip r:embed="rId2"/>
          <a:srcRect l="43140" t="3359" r="9025" b="6351"/>
          <a:stretch/>
        </p:blipFill>
        <p:spPr>
          <a:xfrm>
            <a:off x="2124000" y="1980000"/>
            <a:ext cx="3831120" cy="406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Picture 166" descr=""/>
          <p:cNvPicPr/>
          <p:nvPr/>
        </p:nvPicPr>
        <p:blipFill>
          <a:blip r:embed="rId1"/>
          <a:srcRect l="0" t="2445" r="0" b="2642"/>
          <a:stretch/>
        </p:blipFill>
        <p:spPr>
          <a:xfrm>
            <a:off x="1908000" y="1800000"/>
            <a:ext cx="8495640" cy="453528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1202040" y="1078920"/>
            <a:ext cx="712764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Index Page </a:t>
            </a:r>
            <a:endParaRPr b="0" lang="en-IN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DataBase (mongoDB)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226" name="Content Placeholder 3" descr=""/>
          <p:cNvPicPr/>
          <p:nvPr/>
        </p:nvPicPr>
        <p:blipFill>
          <a:blip r:embed="rId1"/>
          <a:srcRect l="0" t="8585" r="0" b="3377"/>
          <a:stretch/>
        </p:blipFill>
        <p:spPr>
          <a:xfrm>
            <a:off x="2434320" y="1857960"/>
            <a:ext cx="7149960" cy="3539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Managing our database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228" name="Content Placeholder 3" descr=""/>
          <p:cNvPicPr/>
          <p:nvPr/>
        </p:nvPicPr>
        <p:blipFill>
          <a:blip r:embed="rId1"/>
          <a:stretch/>
        </p:blipFill>
        <p:spPr>
          <a:xfrm>
            <a:off x="1225800" y="1841040"/>
            <a:ext cx="4821480" cy="240660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2"/>
          <a:srcRect l="31072" t="14604" r="31197" b="19577"/>
          <a:stretch/>
        </p:blipFill>
        <p:spPr>
          <a:xfrm>
            <a:off x="7646040" y="2061360"/>
            <a:ext cx="3297600" cy="3235320"/>
          </a:xfrm>
          <a:prstGeom prst="rect">
            <a:avLst/>
          </a:prstGeom>
          <a:ln>
            <a:noFill/>
          </a:ln>
        </p:spPr>
      </p:pic>
      <p:pic>
        <p:nvPicPr>
          <p:cNvPr id="230" name="Picture 5" descr=""/>
          <p:cNvPicPr/>
          <p:nvPr/>
        </p:nvPicPr>
        <p:blipFill>
          <a:blip r:embed="rId3"/>
          <a:srcRect l="0" t="7508" r="0" b="24328"/>
          <a:stretch/>
        </p:blipFill>
        <p:spPr>
          <a:xfrm>
            <a:off x="1303920" y="4428000"/>
            <a:ext cx="4694760" cy="1799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1219680" y="828000"/>
            <a:ext cx="10972080" cy="9187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Upgradation in the Project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1087200" y="1978920"/>
            <a:ext cx="10972080" cy="38073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Added some upgradation in the functionality of the chat application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More interactive UI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Chat room functionality such as 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Saving messages in the database and creating the chat history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Creating and editing the permanent rooms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Getting info about the room members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Addition and removal of users in the chat room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Broadcasting images in the rooms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219680" y="110412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Login Page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Picture 3" descr=""/>
          <p:cNvPicPr/>
          <p:nvPr/>
        </p:nvPicPr>
        <p:blipFill>
          <a:blip r:embed="rId1"/>
          <a:srcRect l="0" t="4295" r="0" b="0"/>
          <a:stretch/>
        </p:blipFill>
        <p:spPr>
          <a:xfrm>
            <a:off x="1883520" y="1823760"/>
            <a:ext cx="8605080" cy="431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1219680" y="110088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Sign Up Page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6" name="Picture 3" descr=""/>
          <p:cNvPicPr/>
          <p:nvPr/>
        </p:nvPicPr>
        <p:blipFill>
          <a:blip r:embed="rId1"/>
          <a:srcRect l="0" t="4674" r="0" b="0"/>
          <a:stretch/>
        </p:blipFill>
        <p:spPr>
          <a:xfrm>
            <a:off x="1919520" y="1856160"/>
            <a:ext cx="8708760" cy="432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219680" y="112824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User’s Available Rooms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Picture 3" descr=""/>
          <p:cNvPicPr/>
          <p:nvPr/>
        </p:nvPicPr>
        <p:blipFill>
          <a:blip r:embed="rId1"/>
          <a:srcRect l="0" t="14528" r="0" b="2885"/>
          <a:stretch/>
        </p:blipFill>
        <p:spPr>
          <a:xfrm>
            <a:off x="1769760" y="1869840"/>
            <a:ext cx="9018720" cy="418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1219680" y="112824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Creating Rooms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0" name="Picture 3" descr=""/>
          <p:cNvPicPr/>
          <p:nvPr/>
        </p:nvPicPr>
        <p:blipFill>
          <a:blip r:embed="rId1"/>
          <a:srcRect l="0" t="14327" r="0" b="3283"/>
          <a:stretch/>
        </p:blipFill>
        <p:spPr>
          <a:xfrm>
            <a:off x="1670040" y="1865520"/>
            <a:ext cx="9137880" cy="4234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1219680" y="111456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Editing Rooms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2" name="Picture 3" descr=""/>
          <p:cNvPicPr/>
          <p:nvPr/>
        </p:nvPicPr>
        <p:blipFill>
          <a:blip r:embed="rId1"/>
          <a:srcRect l="0" t="14327" r="0" b="2687"/>
          <a:stretch/>
        </p:blipFill>
        <p:spPr>
          <a:xfrm>
            <a:off x="1671480" y="1877400"/>
            <a:ext cx="9093600" cy="424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Work done so far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6408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	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          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Encoding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	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86" name="Content Placeholder 4" descr=""/>
          <p:cNvPicPr/>
          <p:nvPr/>
        </p:nvPicPr>
        <p:blipFill>
          <a:blip r:embed="rId1"/>
          <a:stretch/>
        </p:blipFill>
        <p:spPr>
          <a:xfrm>
            <a:off x="54720" y="2582280"/>
            <a:ext cx="5542920" cy="3735360"/>
          </a:xfrm>
          <a:prstGeom prst="rect">
            <a:avLst/>
          </a:prstGeom>
          <a:ln>
            <a:noFill/>
          </a:ln>
        </p:spPr>
      </p:pic>
      <p:sp>
        <p:nvSpPr>
          <p:cNvPr id="187" name="CustomShape 3"/>
          <p:cNvSpPr/>
          <p:nvPr/>
        </p:nvSpPr>
        <p:spPr>
          <a:xfrm>
            <a:off x="725436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	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	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decoding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88" name="Content Placeholder 4" descr=""/>
          <p:cNvPicPr/>
          <p:nvPr/>
        </p:nvPicPr>
        <p:blipFill>
          <a:blip r:embed="rId2"/>
          <a:stretch/>
        </p:blipFill>
        <p:spPr>
          <a:xfrm>
            <a:off x="7025040" y="2583000"/>
            <a:ext cx="4692240" cy="373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1219680" y="111456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Chat Room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4" name="Picture 3" descr=""/>
          <p:cNvPicPr/>
          <p:nvPr/>
        </p:nvPicPr>
        <p:blipFill>
          <a:blip r:embed="rId1"/>
          <a:srcRect l="0" t="14129" r="0" b="3484"/>
          <a:stretch/>
        </p:blipFill>
        <p:spPr>
          <a:xfrm>
            <a:off x="1618920" y="1828800"/>
            <a:ext cx="9158400" cy="4244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1219680" y="1100880"/>
            <a:ext cx="10972080" cy="6091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7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Page for Uploading Image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Picture 3" descr=""/>
          <p:cNvPicPr/>
          <p:nvPr/>
        </p:nvPicPr>
        <p:blipFill>
          <a:blip r:embed="rId1"/>
          <a:srcRect l="0" t="14327" r="0" b="2885"/>
          <a:stretch/>
        </p:blipFill>
        <p:spPr>
          <a:xfrm>
            <a:off x="1670400" y="1965240"/>
            <a:ext cx="8850600" cy="4121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1097280" y="2197440"/>
            <a:ext cx="9179280" cy="21276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6000" spc="-52" strike="noStrike">
                <a:solidFill>
                  <a:srgbClr val="262626"/>
                </a:solidFill>
                <a:latin typeface="Calibri Light"/>
              </a:rPr>
              <a:t>Briefing of Work Flow 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Steganography Algorithm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Flask chat Algorithm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Finalizing the Secured </a:t>
            </a: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ख़बरी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097280" y="1845720"/>
            <a:ext cx="1005696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3"/>
          <p:cNvSpPr/>
          <p:nvPr/>
        </p:nvSpPr>
        <p:spPr>
          <a:xfrm>
            <a:off x="1247040" y="1845720"/>
            <a:ext cx="820548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Merge steganography with the chat.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Improve the algorithms to hide the message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Implement chat app on cloud.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Give options to the user to choose the algorithm.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Improve UI</a:t>
            </a: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8000" spc="-52" strike="noStrike">
                <a:solidFill>
                  <a:srgbClr val="262626"/>
                </a:solidFill>
                <a:latin typeface="Calibri Light"/>
              </a:rPr>
              <a:t>Thank You!</a:t>
            </a:r>
            <a:endParaRPr b="0" lang="en-US" sz="8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1097280" y="4453200"/>
            <a:ext cx="10058040" cy="1783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2004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1800" spc="-1" strike="noStrike">
                <a:solidFill>
                  <a:srgbClr val="8b8b8b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8b8b8b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8b8b8b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8b8b8b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Team Members: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marL="36576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Aditya Arun        170110055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marL="36576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Aditya Parashar 170110054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marL="36576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Nishnk Vishi       170110047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marL="36576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Shivansh Gupta 170110010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48000"/>
          </a:bodyPr>
          <a:p>
            <a:pPr>
              <a:lnSpc>
                <a:spcPct val="85000"/>
              </a:lnSpc>
            </a:pPr>
            <a:br/>
            <a:br/>
            <a:br/>
            <a:br/>
            <a:br/>
            <a:br/>
            <a:br/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Screenshots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169092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Encryption Menu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91" name="Content Placeholder 4" descr=""/>
          <p:cNvPicPr/>
          <p:nvPr/>
        </p:nvPicPr>
        <p:blipFill>
          <a:blip r:embed="rId1"/>
          <a:stretch/>
        </p:blipFill>
        <p:spPr>
          <a:xfrm>
            <a:off x="1096920" y="2675520"/>
            <a:ext cx="4937400" cy="319140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784368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Secret message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6217920" y="2582280"/>
            <a:ext cx="4936320" cy="33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Content Placeholder 4" descr=""/>
          <p:cNvPicPr/>
          <p:nvPr/>
        </p:nvPicPr>
        <p:blipFill>
          <a:blip r:embed="rId2"/>
          <a:srcRect l="-385" t="721" r="385" b="11933"/>
          <a:stretch/>
        </p:blipFill>
        <p:spPr>
          <a:xfrm>
            <a:off x="7039800" y="2582280"/>
            <a:ext cx="3989520" cy="3684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After Encoding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109728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Carrier image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621792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Encoded image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198" name="Content Placeholder 7" descr=""/>
          <p:cNvPicPr/>
          <p:nvPr/>
        </p:nvPicPr>
        <p:blipFill>
          <a:blip r:embed="rId1"/>
          <a:stretch/>
        </p:blipFill>
        <p:spPr>
          <a:xfrm>
            <a:off x="6870600" y="2583000"/>
            <a:ext cx="3630960" cy="3376800"/>
          </a:xfrm>
          <a:prstGeom prst="rect">
            <a:avLst/>
          </a:prstGeom>
          <a:ln>
            <a:noFill/>
          </a:ln>
        </p:spPr>
      </p:pic>
      <p:pic>
        <p:nvPicPr>
          <p:cNvPr id="199" name="Content Placeholder 11" descr=""/>
          <p:cNvPicPr/>
          <p:nvPr/>
        </p:nvPicPr>
        <p:blipFill>
          <a:blip r:embed="rId2"/>
          <a:stretch/>
        </p:blipFill>
        <p:spPr>
          <a:xfrm>
            <a:off x="1633680" y="2582280"/>
            <a:ext cx="3630960" cy="3376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For Images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109728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               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Encryption Menu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02" name="Content Placeholder 4" descr=""/>
          <p:cNvPicPr/>
          <p:nvPr/>
        </p:nvPicPr>
        <p:blipFill>
          <a:blip r:embed="rId1"/>
          <a:stretch/>
        </p:blipFill>
        <p:spPr>
          <a:xfrm>
            <a:off x="1096920" y="2634840"/>
            <a:ext cx="4937400" cy="3272760"/>
          </a:xfrm>
          <a:prstGeom prst="rect">
            <a:avLst/>
          </a:prstGeom>
          <a:ln>
            <a:noFill/>
          </a:ln>
        </p:spPr>
      </p:pic>
      <p:sp>
        <p:nvSpPr>
          <p:cNvPr id="203" name="CustomShape 3"/>
          <p:cNvSpPr/>
          <p:nvPr/>
        </p:nvSpPr>
        <p:spPr>
          <a:xfrm>
            <a:off x="621792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	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           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Secret image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6217920" y="2582280"/>
            <a:ext cx="4936320" cy="33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Content Placeholder 4" descr=""/>
          <p:cNvPicPr/>
          <p:nvPr/>
        </p:nvPicPr>
        <p:blipFill>
          <a:blip r:embed="rId2"/>
          <a:stretch/>
        </p:blipFill>
        <p:spPr>
          <a:xfrm>
            <a:off x="7500240" y="2709720"/>
            <a:ext cx="3007440" cy="300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Cover image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09728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                 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Carrier image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08" name="Content Placeholder 4" descr=""/>
          <p:cNvPicPr/>
          <p:nvPr/>
        </p:nvPicPr>
        <p:blipFill>
          <a:blip r:embed="rId1"/>
          <a:stretch/>
        </p:blipFill>
        <p:spPr>
          <a:xfrm>
            <a:off x="1097280" y="2610360"/>
            <a:ext cx="4502880" cy="3376800"/>
          </a:xfrm>
          <a:prstGeom prst="rect">
            <a:avLst/>
          </a:prstGeom>
          <a:ln>
            <a:noFill/>
          </a:ln>
        </p:spPr>
      </p:pic>
      <p:sp>
        <p:nvSpPr>
          <p:cNvPr id="209" name="CustomShape 3"/>
          <p:cNvSpPr/>
          <p:nvPr/>
        </p:nvSpPr>
        <p:spPr>
          <a:xfrm>
            <a:off x="6217920" y="1846080"/>
            <a:ext cx="4936320" cy="73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	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            </a:t>
            </a:r>
            <a:r>
              <a:rPr b="0" lang="en-IN" sz="2000" spc="-1" strike="noStrike" cap="all">
                <a:solidFill>
                  <a:srgbClr val="637052"/>
                </a:solidFill>
                <a:latin typeface="Calibri"/>
                <a:ea typeface="DejaVu Sans"/>
              </a:rPr>
              <a:t>Encoded image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6217920" y="2582280"/>
            <a:ext cx="4936320" cy="337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1" name="Content Placeholder 4" descr=""/>
          <p:cNvPicPr/>
          <p:nvPr/>
        </p:nvPicPr>
        <p:blipFill>
          <a:blip r:embed="rId2"/>
          <a:stretch/>
        </p:blipFill>
        <p:spPr>
          <a:xfrm>
            <a:off x="6726240" y="2610360"/>
            <a:ext cx="4428000" cy="332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Technologies used in Chat App 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097280" y="1845720"/>
            <a:ext cx="1005696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91440" indent="-9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Flask </a:t>
            </a:r>
            <a:endParaRPr b="0" lang="en-IN" sz="2000" spc="-1" strike="noStrike">
              <a:latin typeface="Arial"/>
            </a:endParaRPr>
          </a:p>
          <a:p>
            <a:pPr marL="91440" indent="-9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MongoDB</a:t>
            </a:r>
            <a:endParaRPr b="0" lang="en-IN" sz="2000" spc="-1" strike="noStrike">
              <a:latin typeface="Arial"/>
            </a:endParaRPr>
          </a:p>
          <a:p>
            <a:pPr marL="91440" indent="-9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Flask-SocketIO</a:t>
            </a:r>
            <a:endParaRPr b="0" lang="en-IN" sz="2000" spc="-1" strike="noStrike">
              <a:latin typeface="Arial"/>
            </a:endParaRPr>
          </a:p>
          <a:p>
            <a:pPr marL="91440" indent="-9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Linux Server</a:t>
            </a:r>
            <a:endParaRPr b="0" lang="en-IN" sz="2000" spc="-1" strike="noStrike">
              <a:latin typeface="Arial"/>
            </a:endParaRPr>
          </a:p>
          <a:p>
            <a:pPr marL="91440" indent="-9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CSS</a:t>
            </a:r>
            <a:endParaRPr b="0" lang="en-IN" sz="2000" spc="-1" strike="noStrike">
              <a:latin typeface="Arial"/>
            </a:endParaRPr>
          </a:p>
          <a:p>
            <a:pPr marL="91440" indent="-9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AJAX</a:t>
            </a:r>
            <a:endParaRPr b="0" lang="en-IN" sz="2000" spc="-1" strike="noStrike">
              <a:latin typeface="Arial"/>
            </a:endParaRPr>
          </a:p>
          <a:p>
            <a:pPr marL="91440" indent="-9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JavaScript</a:t>
            </a:r>
            <a:endParaRPr b="0" lang="en-IN" sz="2000" spc="-1" strike="noStrike">
              <a:latin typeface="Arial"/>
            </a:endParaRPr>
          </a:p>
          <a:p>
            <a:pPr marL="91440" indent="-9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Jinja</a:t>
            </a:r>
            <a:endParaRPr b="0" lang="en-IN" sz="2000" spc="-1" strike="noStrike">
              <a:latin typeface="Arial"/>
            </a:endParaRPr>
          </a:p>
          <a:p>
            <a:pPr marL="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IN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IN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Implementing app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97280" y="1845720"/>
            <a:ext cx="10056960" cy="40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45000" bIns="45000">
            <a:noAutofit/>
          </a:bodyPr>
          <a:p>
            <a:pPr marL="91440" indent="-9000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404040"/>
                </a:solidFill>
                <a:latin typeface="Calibri"/>
                <a:ea typeface="DejaVu Sans"/>
              </a:rPr>
              <a:t>Flow of Events: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216" name="Picture 3" descr=""/>
          <p:cNvPicPr/>
          <p:nvPr/>
        </p:nvPicPr>
        <p:blipFill>
          <a:blip r:embed="rId1"/>
          <a:srcRect l="11529" t="20074" r="11740" b="25412"/>
          <a:stretch/>
        </p:blipFill>
        <p:spPr>
          <a:xfrm>
            <a:off x="2283480" y="2324520"/>
            <a:ext cx="7684200" cy="306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097280" y="286560"/>
            <a:ext cx="10056960" cy="14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85000"/>
              </a:lnSpc>
            </a:pPr>
            <a:r>
              <a:rPr b="0" lang="en-IN" sz="4800" spc="-52" strike="noStrike">
                <a:solidFill>
                  <a:srgbClr val="404040"/>
                </a:solidFill>
                <a:latin typeface="Calibri Light"/>
                <a:ea typeface="DejaVu Sans"/>
              </a:rPr>
              <a:t>Implementing App</a:t>
            </a:r>
            <a:endParaRPr b="0" lang="en-IN" sz="4800" spc="-1" strike="noStrike">
              <a:latin typeface="Arial"/>
            </a:endParaRPr>
          </a:p>
        </p:txBody>
      </p:sp>
      <p:pic>
        <p:nvPicPr>
          <p:cNvPr id="218" name="Picture 161" descr=""/>
          <p:cNvPicPr/>
          <p:nvPr/>
        </p:nvPicPr>
        <p:blipFill>
          <a:blip r:embed="rId1"/>
          <a:stretch/>
        </p:blipFill>
        <p:spPr>
          <a:xfrm>
            <a:off x="1980000" y="1784160"/>
            <a:ext cx="8315640" cy="467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395</TotalTime>
  <Application>LibreOffice/6.2.6.2$Linux_X86_64 LibreOffice_project/20$Build-2</Application>
  <Words>187</Words>
  <Paragraphs>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2020-02-05T17:23:16Z</dcterms:created>
  <dc:creator>shivansh</dc:creator>
  <dc:description/>
  <dc:language>en-IN</dc:language>
  <cp:lastModifiedBy/>
  <dcterms:modified xsi:type="dcterms:W3CDTF">2020-04-16T23:39:05Z</dcterms:modified>
  <cp:revision>25</cp:revision>
  <dc:subject/>
  <dc:title>Chat app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26</vt:i4>
  </property>
</Properties>
</file>